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24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80" r:id="rId11"/>
    <p:sldId id="281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86" r:id="rId21"/>
    <p:sldId id="278" r:id="rId22"/>
    <p:sldId id="279" r:id="rId23"/>
  </p:sldIdLst>
  <p:sldSz cx="9144000" cy="6858000" type="screen4x3"/>
  <p:notesSz cx="9945688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A9ED-6058-43F8-AB25-93B2EB1C8321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9382A-C637-4B3C-8D86-A1207CABF42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097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FD634-7415-4BA7-807B-6D88F9C71F52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3DCBB-3CA6-4DC0-9BCC-769B87EFD6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4EF82-5979-459F-960B-82BDA008B5CD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14996A-EE09-4CB2-B130-6E5815EF8D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EE524-D9EE-4F10-9951-0A7CF15AEBCE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11968-C69C-406C-9E15-B79549D8A6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A4EC70-81EE-4CC1-9793-135FCDF76DC8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7C4B9-48EF-4537-AAAB-63C7EA899D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CD7B2E-E14C-4970-A422-B320C8654316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23277-909E-4048-87A6-111E4D4519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40A03A-462A-4C95-B4FC-145934A80A38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16E117-449D-4289-9DAC-3F5A612062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B0D75D-BD92-4898-97FE-DBE6F90EB789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2A07-C1B2-4D18-8933-298AA2A11D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56ABA-737E-4E5E-9442-6136A4468762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70D08-84A1-4A2C-AD52-12377FB21E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FEF01-CA0E-4302-9621-3EBDFD476158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F3746-616E-4296-9A8F-226DC8684E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A3D95-3885-4C12-AF39-DB28271A5B4A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A6644-8D37-4B5C-AE31-EFB3881786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CB7474-81A4-4651-862A-7DCFDAAFF82D}" type="datetimeFigureOut">
              <a:rPr lang="uk-UA"/>
              <a:pPr>
                <a:defRPr/>
              </a:pPr>
              <a:t>10.02.2017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77E18A-B75F-4C7F-8F6C-A9F9E8C5A2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60F3BC88-E921-49E6-AA22-16476C69DA99}" type="datetimeFigureOut">
              <a:rPr lang="uk-UA" smtClean="0"/>
              <a:pPr/>
              <a:t>10.02.2017</a:t>
            </a:fld>
            <a:endParaRPr lang="uk-U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11F2381-DCE9-4568-8636-C0494D62FD8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8F95E-48CD-4CBA-97E4-60F512A15D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err="1" smtClean="0"/>
              <a:t>Портфоліо</a:t>
            </a:r>
            <a:endParaRPr lang="uk-UA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643866" cy="1752600"/>
          </a:xfrm>
        </p:spPr>
        <p:txBody>
          <a:bodyPr anchor="ctr"/>
          <a:lstStyle/>
          <a:p>
            <a:pPr algn="ctr"/>
            <a:r>
              <a:rPr lang="uk-UA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Лідера </a:t>
            </a:r>
            <a:r>
              <a:rPr lang="uk-UA" i="1" dirty="0" err="1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Великотелковицької</a:t>
            </a:r>
            <a:r>
              <a:rPr lang="uk-UA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ЗОШ І-ІІІ ступенів</a:t>
            </a:r>
          </a:p>
          <a:p>
            <a:pPr algn="ctr"/>
            <a:r>
              <a:rPr lang="uk-UA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Мельник Олеся Ігорівна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Фото\Мої фото\Інше\DSC02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27" name="Picture 3" descr="D:\Фото\Мої фото\Інше\DSC02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D:\Фото\Мої фото\Інше\IMG_20140729_080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Розділ І</a:t>
            </a:r>
            <a:r>
              <a:rPr lang="en-US" sz="6000" b="1" i="1" dirty="0" smtClean="0"/>
              <a:t>V</a:t>
            </a:r>
            <a:r>
              <a:rPr lang="uk-UA" sz="6000" b="1" i="1" dirty="0" smtClean="0"/>
              <a:t>.</a:t>
            </a:r>
            <a:endParaRPr lang="uk-UA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572428" cy="4572000"/>
          </a:xfrm>
        </p:spPr>
        <p:txBody>
          <a:bodyPr anchor="ctr">
            <a:normAutofit/>
          </a:bodyPr>
          <a:lstStyle/>
          <a:p>
            <a:pPr marL="1588" indent="-1588" algn="ctr">
              <a:buNone/>
            </a:pPr>
            <a:r>
              <a:rPr lang="uk-UA" sz="6000" b="1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Участь у житті школи</a:t>
            </a:r>
            <a:endParaRPr lang="uk-UA" sz="6000" b="1" i="1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286676" cy="1571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Статут міської ради Шкільного містечка </a:t>
            </a:r>
            <a:r>
              <a:rPr lang="uk-UA" dirty="0" err="1" smtClean="0"/>
              <a:t>Великотелковицької</a:t>
            </a:r>
            <a:r>
              <a:rPr lang="uk-UA" dirty="0" smtClean="0"/>
              <a:t> ЗОШ І-ІІІ ступенів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500306"/>
            <a:ext cx="7472386" cy="3954502"/>
          </a:xfrm>
        </p:spPr>
        <p:txBody>
          <a:bodyPr/>
          <a:lstStyle/>
          <a:p>
            <a:pPr marL="3175" indent="-3175"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Розділ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VI.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175" indent="-3175">
              <a:buNone/>
              <a:tabLst>
                <a:tab pos="265113" algn="l"/>
              </a:tabLs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Права та обов’язки голови Шкільного містечка…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47675" indent="-3175">
              <a:buNone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Стаття 32. Голова має право: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500990" cy="4929222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Відвідувати збори педагогічного колективу.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Планувати разом з адміністрацією виховну роботу учнів навчального закладу.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Висловлювати відверто свої думки і судження з усіх питань життя та діяльності колективу навчального закладу.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Вносити пропозиції щодо вдосконалення навчально-виховного процесу.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Голосувати при вирішенні подальшого перебування учнів у навчальному закладі.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Скликати чергові та позачергові засідання міської ради.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Розміщувати свої звертання до учнів у шкільних засобах масової інформації.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Стаття 33. Голова зобов’язаний: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429552" cy="5143536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Дотримуватись статуту.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Планувати, організовувати, координувати, контролювати роботу (ради лідерів, учнівського комітету, учнівського парламенту).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Звітувати на засіданнях міської ради про свою діяльність та діяльність Шкільного містечка.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Оптимально використовувати навчальний час для духовного збагачення та культурного зростання.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Проводити конференції з питань самоврядування.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Виступати на захист прав та гідності учнів навчального  закладу.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Гідно представляти учнівський колектив в інших навчальних закладах та громадських організаціях.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Засідання в яких я приймаю участь.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429552" cy="468632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Засідання учнівського самоврядування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“Шкільне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містечко”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Засідання центрів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“Шкільного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містечка”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Тренінги.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Засідання лідерів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Володимиречини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Аркуш самоосвіти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358114" cy="4572032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Журнал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“Позакласний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час”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Журнал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“Все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для класного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керівника”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Всесвітня мережа Інтернет.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Розділ </a:t>
            </a:r>
            <a:r>
              <a:rPr lang="en-US" sz="6000" b="1" i="1" dirty="0" smtClean="0"/>
              <a:t>V</a:t>
            </a:r>
            <a:r>
              <a:rPr lang="uk-UA" sz="6000" b="1" i="1" dirty="0" smtClean="0"/>
              <a:t>.</a:t>
            </a:r>
            <a:endParaRPr lang="uk-UA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472386" cy="4572000"/>
          </a:xfrm>
        </p:spPr>
        <p:txBody>
          <a:bodyPr anchor="ctr">
            <a:normAutofit/>
          </a:bodyPr>
          <a:lstStyle/>
          <a:p>
            <a:pPr marL="3175" indent="-3175" algn="ctr">
              <a:buNone/>
            </a:pPr>
            <a:r>
              <a:rPr lang="uk-UA" sz="6000" b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Плани на майбутнє</a:t>
            </a:r>
            <a:endParaRPr lang="uk-UA" sz="6000" b="1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\IMG_20160707_18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85048"/>
            <a:ext cx="7992888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774376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Зміст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r>
              <a:rPr lang="uk-UA" dirty="0" smtClean="0"/>
              <a:t>Розділ </a:t>
            </a:r>
            <a:r>
              <a:rPr lang="en-US" dirty="0" smtClean="0"/>
              <a:t>I</a:t>
            </a:r>
            <a:r>
              <a:rPr lang="uk-UA" dirty="0" smtClean="0"/>
              <a:t>. Візитна картка</a:t>
            </a:r>
          </a:p>
          <a:p>
            <a:r>
              <a:rPr lang="uk-UA" dirty="0" smtClean="0"/>
              <a:t>Розділ ІІ. Життєва позиція</a:t>
            </a:r>
          </a:p>
          <a:p>
            <a:r>
              <a:rPr lang="uk-UA" dirty="0" smtClean="0"/>
              <a:t>Розділ ІІІ. Мої захоплення </a:t>
            </a:r>
          </a:p>
          <a:p>
            <a:r>
              <a:rPr lang="uk-UA" dirty="0" smtClean="0"/>
              <a:t>Розділ І</a:t>
            </a:r>
            <a:r>
              <a:rPr lang="en-US" dirty="0" smtClean="0"/>
              <a:t>V</a:t>
            </a:r>
            <a:r>
              <a:rPr lang="uk-UA" dirty="0" smtClean="0"/>
              <a:t>. Участь у житті школи</a:t>
            </a:r>
          </a:p>
          <a:p>
            <a:r>
              <a:rPr lang="uk-UA" dirty="0" smtClean="0"/>
              <a:t>Розділ </a:t>
            </a:r>
            <a:r>
              <a:rPr lang="en-US" dirty="0" smtClean="0"/>
              <a:t>V</a:t>
            </a:r>
            <a:r>
              <a:rPr lang="uk-UA" dirty="0" smtClean="0"/>
              <a:t>.</a:t>
            </a:r>
            <a:r>
              <a:rPr lang="uk-UA" dirty="0"/>
              <a:t> Плани на майбутнє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/>
              <a:t>Я планую …</a:t>
            </a:r>
            <a:endParaRPr lang="uk-UA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498080" cy="4800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Надалі приймати активну участь в олімпіадах, конкурсах.</a:t>
            </a:r>
          </a:p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Сприяти розвитку учнівського самоврядування.</a:t>
            </a:r>
          </a:p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Проводити більше тренінгів, ігор, занять з учнями нашої школи.</a:t>
            </a:r>
          </a:p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З метою покращення своїх організаторських здібностей займатись самоосвітою.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3116"/>
            <a:ext cx="6357982" cy="255454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8000" b="1" i="1" cap="none" spc="0" dirty="0" err="1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8000" b="1" i="1" cap="none" spc="0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8000" b="1" i="1" cap="none" spc="0" dirty="0" err="1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8000" b="1" i="1" cap="none" spc="0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8000" b="1" i="1" cap="none" spc="0" dirty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Розділ І.</a:t>
            </a:r>
            <a:endParaRPr lang="uk-UA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215238" cy="4572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sz="6000" b="1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Візитна картка</a:t>
            </a:r>
            <a:endParaRPr lang="uk-UA" sz="6000" b="1" i="1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Мельник Олеся Ігорівна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358246" cy="4572000"/>
          </a:xfrm>
        </p:spPr>
        <p:txBody>
          <a:bodyPr numCol="1" anchor="ctr">
            <a:normAutofit/>
          </a:bodyPr>
          <a:lstStyle/>
          <a:p>
            <a:pPr marL="3051175" indent="0" algn="ctr">
              <a:buNone/>
              <a:tabLst>
                <a:tab pos="3043238" algn="l"/>
              </a:tabLst>
            </a:pPr>
            <a:r>
              <a:rPr lang="uk-UA" sz="3800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Мер “Шкільного        містечка” </a:t>
            </a:r>
            <a:r>
              <a:rPr lang="uk-UA" sz="3800" i="1" dirty="0" err="1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Великотелковицької</a:t>
            </a:r>
            <a:r>
              <a:rPr lang="uk-UA" sz="3800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ЗОШ І-ІІІ ступенів.</a:t>
            </a:r>
          </a:p>
        </p:txBody>
      </p:sp>
      <p:pic>
        <p:nvPicPr>
          <p:cNvPr id="1026" name="Picture 2" descr="D:\през\IMG_20160707_220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6714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Паспорт лідера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4929222" cy="4286280"/>
          </a:xfrm>
        </p:spPr>
        <p:txBody>
          <a:bodyPr>
            <a:normAutofit/>
          </a:bodyPr>
          <a:lstStyle/>
          <a:p>
            <a:pPr marL="358775" indent="-358775"/>
            <a:r>
              <a:rPr lang="uk-UA" sz="2800" dirty="0" smtClean="0"/>
              <a:t>17 червня 2003р.</a:t>
            </a:r>
          </a:p>
          <a:p>
            <a:pPr marL="358775" indent="-358775">
              <a:tabLst>
                <a:tab pos="444500" algn="l"/>
              </a:tabLst>
            </a:pPr>
            <a:r>
              <a:rPr lang="uk-UA" sz="2800" dirty="0" smtClean="0"/>
              <a:t>Село Великі </a:t>
            </a:r>
            <a:r>
              <a:rPr lang="uk-UA" sz="2800" dirty="0" err="1" smtClean="0"/>
              <a:t>Телковичі</a:t>
            </a:r>
            <a:r>
              <a:rPr lang="uk-UA" sz="2800" dirty="0" smtClean="0"/>
              <a:t>, </a:t>
            </a:r>
            <a:r>
              <a:rPr lang="uk-UA" sz="2800" dirty="0" err="1" smtClean="0"/>
              <a:t>Володимирецький</a:t>
            </a:r>
            <a:r>
              <a:rPr lang="uk-UA" sz="2800" dirty="0" smtClean="0"/>
              <a:t> район, Рівненська область.</a:t>
            </a:r>
          </a:p>
          <a:p>
            <a:pPr marL="358775" indent="-358775"/>
            <a:r>
              <a:rPr lang="uk-UA" sz="2800" dirty="0" smtClean="0"/>
              <a:t>21 вересня 2015року була призначена на посаду голови учнівського самоврядування.</a:t>
            </a:r>
            <a:endParaRPr lang="uk-UA" sz="2800" dirty="0"/>
          </a:p>
        </p:txBody>
      </p:sp>
      <p:pic>
        <p:nvPicPr>
          <p:cNvPr id="2050" name="Picture 2" descr="D:\през\IMG_20160901_113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Розділ ІІ.</a:t>
            </a:r>
            <a:endParaRPr lang="uk-UA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372344" cy="4572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sz="6000" b="1" i="1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Життєва позиція</a:t>
            </a:r>
            <a:endParaRPr lang="uk-UA" sz="6000" b="1" i="1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Життєве кредо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498080" cy="4800600"/>
          </a:xfrm>
        </p:spPr>
        <p:txBody>
          <a:bodyPr anchor="ctr"/>
          <a:lstStyle/>
          <a:p>
            <a:pPr marL="268288" indent="-3175">
              <a:buNone/>
            </a:pPr>
            <a:r>
              <a:rPr lang="ru-RU" dirty="0"/>
              <a:t>Не </a:t>
            </a:r>
            <a:r>
              <a:rPr lang="ru-RU" dirty="0" err="1"/>
              <a:t>докладай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все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</a:t>
            </a:r>
            <a:r>
              <a:rPr lang="ru-RU" dirty="0" err="1" smtClean="0"/>
              <a:t>несподівано</a:t>
            </a:r>
            <a:r>
              <a:rPr lang="ru-RU" dirty="0" smtClean="0"/>
              <a:t>…</a:t>
            </a:r>
            <a:endParaRPr lang="uk-UA" i="1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Мій життєвий принцип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615262" cy="3786214"/>
          </a:xfrm>
        </p:spPr>
        <p:txBody>
          <a:bodyPr anchor="ctr">
            <a:normAutofit/>
          </a:bodyPr>
          <a:lstStyle/>
          <a:p>
            <a:pPr marL="177800" indent="-3175" algn="ctr">
              <a:buNone/>
            </a:pPr>
            <a:r>
              <a:rPr lang="ru-RU" sz="3600" dirty="0"/>
              <a:t>Коли ми </a:t>
            </a:r>
            <a:r>
              <a:rPr lang="ru-RU" sz="3600" dirty="0" err="1"/>
              <a:t>допомагаємо</a:t>
            </a:r>
            <a:r>
              <a:rPr lang="ru-RU" sz="3600" dirty="0"/>
              <a:t> </a:t>
            </a:r>
            <a:r>
              <a:rPr lang="ru-RU" sz="3600" dirty="0" err="1"/>
              <a:t>іншим</a:t>
            </a:r>
            <a:r>
              <a:rPr lang="ru-RU" sz="3600" dirty="0"/>
              <a:t>, ми </a:t>
            </a:r>
            <a:r>
              <a:rPr lang="ru-RU" sz="3600" dirty="0" err="1"/>
              <a:t>допомагаємо</a:t>
            </a:r>
            <a:r>
              <a:rPr lang="ru-RU" sz="3600" dirty="0"/>
              <a:t> </a:t>
            </a:r>
            <a:r>
              <a:rPr lang="ru-RU" sz="3600" dirty="0" err="1"/>
              <a:t>самі</a:t>
            </a:r>
            <a:r>
              <a:rPr lang="ru-RU" sz="3600" dirty="0"/>
              <a:t> </a:t>
            </a:r>
            <a:r>
              <a:rPr lang="ru-RU" sz="3600" dirty="0" err="1"/>
              <a:t>собі</a:t>
            </a:r>
            <a:r>
              <a:rPr lang="ru-RU" sz="3600" dirty="0"/>
              <a:t>. </a:t>
            </a:r>
            <a:br>
              <a:rPr lang="ru-RU" sz="3600" dirty="0"/>
            </a:br>
            <a:endParaRPr lang="uk-UA" sz="360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/>
              <a:t>Розділ ІІІ.</a:t>
            </a:r>
            <a:endParaRPr lang="uk-UA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sz="6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6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захоплення</a:t>
            </a:r>
            <a:endParaRPr lang="uk-UA" sz="6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Плин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Плин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ин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ин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2135</TotalTime>
  <Words>392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Тема9</vt:lpstr>
      <vt:lpstr>Тема5</vt:lpstr>
      <vt:lpstr>Портфоліо</vt:lpstr>
      <vt:lpstr>Зміст</vt:lpstr>
      <vt:lpstr>Розділ І.</vt:lpstr>
      <vt:lpstr>Мельник Олеся Ігорівна</vt:lpstr>
      <vt:lpstr>Паспорт лідера</vt:lpstr>
      <vt:lpstr>Розділ ІІ.</vt:lpstr>
      <vt:lpstr>Життєве кредо</vt:lpstr>
      <vt:lpstr>Мій життєвий принцип</vt:lpstr>
      <vt:lpstr>Розділ ІІІ.</vt:lpstr>
      <vt:lpstr>Слайд 10</vt:lpstr>
      <vt:lpstr>Слайд 11</vt:lpstr>
      <vt:lpstr>Розділ ІV.</vt:lpstr>
      <vt:lpstr>Статут міської ради Шкільного містечка Великотелковицької ЗОШ І-ІІІ ступенів</vt:lpstr>
      <vt:lpstr>Стаття 32. Голова має право:</vt:lpstr>
      <vt:lpstr>Стаття 33. Голова зобов’язаний:</vt:lpstr>
      <vt:lpstr>Засідання в яких я приймаю участь.</vt:lpstr>
      <vt:lpstr>Аркуш самоосвіти</vt:lpstr>
      <vt:lpstr>Розділ V.</vt:lpstr>
      <vt:lpstr>Слайд 19</vt:lpstr>
      <vt:lpstr>Я планую …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Віктор</cp:lastModifiedBy>
  <cp:revision>188</cp:revision>
  <dcterms:created xsi:type="dcterms:W3CDTF">2014-01-30T21:02:29Z</dcterms:created>
  <dcterms:modified xsi:type="dcterms:W3CDTF">2017-02-10T17:40:00Z</dcterms:modified>
</cp:coreProperties>
</file>